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496B1F-74B3-6DE7-4BB5-E7CA419432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C75D656-608B-3D8A-ADB1-5EFCC62E97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81ACB30-62E6-07BD-B87E-5F6C92538A3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860FC77-B63E-7703-E6D5-0BA17CA489F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B5EEAEC-0D41-C8F0-7FDE-261C7C4A07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506C5D0E-CB74-AEC0-74EB-63DE0AD7A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4C1AF5-A56A-477B-8678-CAB523345BA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FCFE6F-56EF-87D4-B08A-1133DFD74B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A12A8-92B7-497D-8BF8-A0B1E684F71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CDE1A2E7-3C1C-580A-1E19-3D77B4763D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A3D0591-6AD6-0216-AE9B-413C94D80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C5AB76-AD6F-A3AD-577C-CD2080FF71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5CA98-878D-4AAF-B03B-79961202AC1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8B29DFD-138D-E5F8-83BB-1739DB5851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910826D-EA76-2E1C-FA9E-559F51739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79A8D6-86F9-E9B1-A8F4-3974823C4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E745F-EBCF-49C6-9F75-26486565B2D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C58CE53-3584-5706-2BCB-A09316444C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9B07B7D-51F9-95AB-8E3E-38BCC8715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9269D7-4E0D-037A-0E70-FCD8629B5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071E9-CDA6-401D-A701-2DA8C3D7864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188070F-F934-3ACC-74CC-B88AA7C5F7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6D42523-49B6-6EE1-0230-49DA8986B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FCD400-1722-E66F-E790-DDD0BDA91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D4D9E-B336-48CE-8B0B-44ED84AD48D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190D815-84DB-163A-2E69-6F35DBBF52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7DF20EF-6CDF-1896-833D-B4BF948BB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0CAD9E-565D-ACE4-C842-0FA0C5447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521EA-384C-40A5-8648-FA0429C71BE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034AC81-244C-6BCD-F6D8-02D0F41994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2C5FD49-CCCF-8D44-ABDF-A5D17B2C5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681254-9584-063E-6F14-84A0C26D3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67FEC-7274-46DA-9C5C-8026BF48DD9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5642787-6CA6-5B70-B41F-B9D6E2054C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5DAA303-ACE5-754C-21CE-E09114682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7516ADA3-786D-8069-4681-EE18782C25B9}"/>
              </a:ext>
            </a:extLst>
          </p:cNvPr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35D8D276-7488-B1DF-BFB5-A35F4778FE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A05B543A-731B-C64C-3821-909F800DD0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093B1874-3243-3861-EC39-4BF70842A1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57475991-3F10-52F5-251E-DE9C295B98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3BCEFA1A-A00E-D72C-C303-87F0A41F977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09279E36-337E-B3B0-B786-93F2E291F5D8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F5167F56-567B-687F-1A38-EB71CC5B92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44B35E57-714F-F6AE-3D67-E3F93517A57F}"/>
                </a:ext>
              </a:extLst>
            </p:cNvPr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8F13FD6B-5D61-8ADE-0053-7108B13D168D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D49A5D9C-1930-76F3-AB28-A411D8D05130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F79D7428-6927-16E2-AFB3-6198079E99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1A81B40C-365A-93AB-28AA-9FC9FDC275C3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8EED3384-DBC7-E387-9C2C-97017D570F8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71D01DD6-EFB6-C9F2-4025-FF47FA31B5C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95A46806-ADFA-4EBB-C221-528C99BF80D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563E6C4E-7C4B-1214-9071-DB3425E57C2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Rectangle 19">
              <a:extLst>
                <a:ext uri="{FF2B5EF4-FFF2-40B4-BE49-F238E27FC236}">
                  <a16:creationId xmlns:a16="http://schemas.microsoft.com/office/drawing/2014/main" id="{A31D17B8-2FC0-6DC5-8CF1-FB7AE3D7B960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E1D41CD7-864B-BB54-DABD-FE71171CC95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6EBAC065-839B-863D-BB1E-A403F81ED01F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AA0CA1AE-58B3-6ED8-8910-7FDF378AEB81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C8FEC9D1-7E1A-3A11-E498-516A12E9A771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21951F0D-EF6C-10A0-5937-9DC593B178AC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9663AFBF-3AC6-46D2-A2CD-90ED432742B3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F1D1C998-CB67-E6F6-3E2B-DCE5B0186D1C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3" name="Freeform 27">
              <a:extLst>
                <a:ext uri="{FF2B5EF4-FFF2-40B4-BE49-F238E27FC236}">
                  <a16:creationId xmlns:a16="http://schemas.microsoft.com/office/drawing/2014/main" id="{50FEB997-5C26-6E59-5B9C-7A21F6D7202C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4" name="Freeform 28">
              <a:extLst>
                <a:ext uri="{FF2B5EF4-FFF2-40B4-BE49-F238E27FC236}">
                  <a16:creationId xmlns:a16="http://schemas.microsoft.com/office/drawing/2014/main" id="{3219B9E3-0FF6-0BDE-3F4C-A6D49E0B146D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5" name="Rectangle 29">
              <a:extLst>
                <a:ext uri="{FF2B5EF4-FFF2-40B4-BE49-F238E27FC236}">
                  <a16:creationId xmlns:a16="http://schemas.microsoft.com/office/drawing/2014/main" id="{93F6CD4F-AE7C-C61E-5DD7-A9A791D96E4F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6" name="Rectangle 30">
              <a:extLst>
                <a:ext uri="{FF2B5EF4-FFF2-40B4-BE49-F238E27FC236}">
                  <a16:creationId xmlns:a16="http://schemas.microsoft.com/office/drawing/2014/main" id="{4ABB36F6-F617-983B-BDD7-DEDEEC96E8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7" name="Rectangle 31">
              <a:extLst>
                <a:ext uri="{FF2B5EF4-FFF2-40B4-BE49-F238E27FC236}">
                  <a16:creationId xmlns:a16="http://schemas.microsoft.com/office/drawing/2014/main" id="{7FAC763C-A90E-F79D-FAB6-2BCE087CB4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128" name="Picture 32">
              <a:extLst>
                <a:ext uri="{FF2B5EF4-FFF2-40B4-BE49-F238E27FC236}">
                  <a16:creationId xmlns:a16="http://schemas.microsoft.com/office/drawing/2014/main" id="{403AE043-2975-BABC-9AD2-CADB70636E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29" name="Rectangle 33">
            <a:extLst>
              <a:ext uri="{FF2B5EF4-FFF2-40B4-BE49-F238E27FC236}">
                <a16:creationId xmlns:a16="http://schemas.microsoft.com/office/drawing/2014/main" id="{F170ECED-5009-FA16-F25B-1D295372D2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30" name="Rectangle 34">
            <a:extLst>
              <a:ext uri="{FF2B5EF4-FFF2-40B4-BE49-F238E27FC236}">
                <a16:creationId xmlns:a16="http://schemas.microsoft.com/office/drawing/2014/main" id="{1E9F9886-E9AF-C36C-0BDF-BCD7D50903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31" name="Rectangle 35">
            <a:extLst>
              <a:ext uri="{FF2B5EF4-FFF2-40B4-BE49-F238E27FC236}">
                <a16:creationId xmlns:a16="http://schemas.microsoft.com/office/drawing/2014/main" id="{AB79D7B6-6C76-C6D0-D5ED-85290522D8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32" name="Rectangle 36">
            <a:extLst>
              <a:ext uri="{FF2B5EF4-FFF2-40B4-BE49-F238E27FC236}">
                <a16:creationId xmlns:a16="http://schemas.microsoft.com/office/drawing/2014/main" id="{15AAEEFA-9422-4CBA-625F-41C6F1CC38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33" name="Rectangle 37">
            <a:extLst>
              <a:ext uri="{FF2B5EF4-FFF2-40B4-BE49-F238E27FC236}">
                <a16:creationId xmlns:a16="http://schemas.microsoft.com/office/drawing/2014/main" id="{EE3B3665-EAF0-1F98-79D5-52EECBFEF4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170249-E876-4E57-96CD-21D083457E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288E-222C-F7BE-1588-33324F632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36B5A-921F-91B0-935C-E9A7BBC08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838D2-2D3D-8F0B-48A2-3B48B07E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F1AFD-3053-F545-5C00-D52DFE95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15ABE-3895-BC04-23A3-B6B854D79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42A6A-1EAF-43D5-9668-08A3FD67C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17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2112EE-1179-4072-FABA-EAE90A6F5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474CC-131D-0341-0809-0AA0E6B08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CA31E-2991-9493-5738-838335F8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D9EA5-43CD-C791-6773-5C2F7BA5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08B0C-1769-CC9A-A095-D956492E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00E0-4742-428B-9A59-2CE476CFE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48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3A59-D60D-40A0-AB14-3FC2936B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38B5C-B2C4-5821-AA71-071E81F2E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76596-A43B-B916-8681-056DB9E7B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908B7-245E-246B-BD71-61A4BE79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12F45-A296-3F4B-ADCB-29225193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23378-B5A5-4D3A-97EB-23E821F7C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43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2E28-5F45-6A90-81FF-9930C609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432D6-367F-3393-5666-E5B76D559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4E9D8-BAEA-A6DF-9922-E138EE75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39AF2-DEFB-61BF-0286-94DEDEB0C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8E9E2-C712-4186-346B-87517781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065BC-2E18-4A6D-A8D4-BD561C79CC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53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01B3-1F36-7B12-F279-067DD308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A8845-3079-40B3-0BB5-9AA4B7EB7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231AA-7F6C-E508-7874-0F2BDDE7E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50F18-5C95-4D01-50E1-6E108D2F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ADD2D-06EF-8F87-9A4C-7F46B48C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01A58-A7B5-C46D-D0AE-87A6B827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4BD78-F7C9-4A10-828E-04F86F50B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24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93417-D810-931E-3EDB-B04FB806B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53359-C4D3-53E3-F49F-8B526CCC0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7D76E-8C4E-22EA-B884-C8F34BFFB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385EE-04FB-7E70-8E3C-EC0AEF58D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AA4C5-C2B0-253E-479E-74CA45C29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CB55A0-3F15-BED3-C484-CE8B1D3B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194D92-E403-FC92-60CD-DC279EF74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4A18AE-647F-4E79-2B54-6BE5E93E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3D12D-AB13-4FFC-9726-7EDC27D515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14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5ADF-8CAE-F652-05FA-06C9FE62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57521-1F58-E155-6A96-9CC57339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0181C6-85E2-B26C-38F9-B8B931126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FD5E26-FABB-68AE-B7CF-74D1B012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A86C6-3F60-4A46-87CB-2F3AFDFE5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46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024CA-790B-A1A2-A46B-4D6C16700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D9D26-4784-EFD2-119D-189EC36B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6A3BD-EC73-73B6-7B96-2D2219B5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2B880-1576-4AD3-A78C-6707F6C30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69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9915-773A-AA38-4DD2-FD5E9A47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1DF89-D9B8-E74C-7DC5-8646DA8DE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DDA40-DE8A-F2E1-D389-994FB1A4F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B163D-1464-3046-AD16-733098B24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25A49-3452-FAC7-2263-58ADDB81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5601C-AEB0-198C-4332-3F0437D8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386EA-8C64-4103-BAEB-6C8C9AE4B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95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72698-DFBA-8A17-A41D-BE0232A4E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48FE78-9876-75FE-EA1D-41BF5EC36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624AC-8F49-5C26-4E5E-5A6008E9A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CCBD5-9CDF-88F4-54F5-7A96122F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96126-8F56-0812-AB4B-4620BB4F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BE6A1-CFFA-C43F-5069-8AB9A0D0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CA698-D1FB-46E6-9914-3BC745493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7B88275A-A1F1-5635-25FB-3E51CFEE1C5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6006F96D-F3DB-B39B-E00E-B302F6B7C6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CC141A30-5839-E987-8603-887A381F54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39630258-48C2-5FC8-6FF3-46737C402F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2D92E9D8-8A41-0497-BAB4-758EB4558A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6BBC2382-D452-347E-AAF9-E915EBA4AB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FAEFDCCD-4148-CF7E-0341-F5FB5502B48A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" name="Freeform 9">
              <a:extLst>
                <a:ext uri="{FF2B5EF4-FFF2-40B4-BE49-F238E27FC236}">
                  <a16:creationId xmlns:a16="http://schemas.microsoft.com/office/drawing/2014/main" id="{856F3429-088E-19F5-FCD6-070014E986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" name="Freeform 10">
              <a:extLst>
                <a:ext uri="{FF2B5EF4-FFF2-40B4-BE49-F238E27FC236}">
                  <a16:creationId xmlns:a16="http://schemas.microsoft.com/office/drawing/2014/main" id="{150C217D-B700-DF82-9DB6-8A541D15516D}"/>
                </a:ext>
              </a:extLst>
            </p:cNvPr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" name="Freeform 11">
              <a:extLst>
                <a:ext uri="{FF2B5EF4-FFF2-40B4-BE49-F238E27FC236}">
                  <a16:creationId xmlns:a16="http://schemas.microsoft.com/office/drawing/2014/main" id="{DB61440A-055D-4CD8-D300-D1ECD35AD9C2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" name="Freeform 12">
              <a:extLst>
                <a:ext uri="{FF2B5EF4-FFF2-40B4-BE49-F238E27FC236}">
                  <a16:creationId xmlns:a16="http://schemas.microsoft.com/office/drawing/2014/main" id="{2C050833-3C5A-6334-0298-BBE6FB769898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5" name="Freeform 13">
              <a:extLst>
                <a:ext uri="{FF2B5EF4-FFF2-40B4-BE49-F238E27FC236}">
                  <a16:creationId xmlns:a16="http://schemas.microsoft.com/office/drawing/2014/main" id="{17833934-0A67-E613-B91A-6E4D1AADD0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6" name="Rectangle 14">
              <a:extLst>
                <a:ext uri="{FF2B5EF4-FFF2-40B4-BE49-F238E27FC236}">
                  <a16:creationId xmlns:a16="http://schemas.microsoft.com/office/drawing/2014/main" id="{36A1B2B3-0297-55E0-7E23-ADAB1F7C28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Freeform 15">
              <a:extLst>
                <a:ext uri="{FF2B5EF4-FFF2-40B4-BE49-F238E27FC236}">
                  <a16:creationId xmlns:a16="http://schemas.microsoft.com/office/drawing/2014/main" id="{C29BCCAF-1EB0-16EA-3FF1-F99D8BFB43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Freeform 16">
              <a:extLst>
                <a:ext uri="{FF2B5EF4-FFF2-40B4-BE49-F238E27FC236}">
                  <a16:creationId xmlns:a16="http://schemas.microsoft.com/office/drawing/2014/main" id="{5B1537DB-847C-E764-4F13-BE8EDC4A01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Freeform 17">
              <a:extLst>
                <a:ext uri="{FF2B5EF4-FFF2-40B4-BE49-F238E27FC236}">
                  <a16:creationId xmlns:a16="http://schemas.microsoft.com/office/drawing/2014/main" id="{B648A3C8-6E74-CC54-A58F-990142C58F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Freeform 18">
              <a:extLst>
                <a:ext uri="{FF2B5EF4-FFF2-40B4-BE49-F238E27FC236}">
                  <a16:creationId xmlns:a16="http://schemas.microsoft.com/office/drawing/2014/main" id="{50AD68E5-B943-883D-1E10-231A9F0102D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Rectangle 19">
              <a:extLst>
                <a:ext uri="{FF2B5EF4-FFF2-40B4-BE49-F238E27FC236}">
                  <a16:creationId xmlns:a16="http://schemas.microsoft.com/office/drawing/2014/main" id="{9476E6D2-A5E0-C373-384B-7106DE18E4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Freeform 20">
              <a:extLst>
                <a:ext uri="{FF2B5EF4-FFF2-40B4-BE49-F238E27FC236}">
                  <a16:creationId xmlns:a16="http://schemas.microsoft.com/office/drawing/2014/main" id="{BC464B02-32E4-E9E3-DAC6-BA8B158996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Freeform 21">
              <a:extLst>
                <a:ext uri="{FF2B5EF4-FFF2-40B4-BE49-F238E27FC236}">
                  <a16:creationId xmlns:a16="http://schemas.microsoft.com/office/drawing/2014/main" id="{CB8B9013-C1EF-12AF-5CD0-B974727B04A5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Freeform 22">
              <a:extLst>
                <a:ext uri="{FF2B5EF4-FFF2-40B4-BE49-F238E27FC236}">
                  <a16:creationId xmlns:a16="http://schemas.microsoft.com/office/drawing/2014/main" id="{892707B2-6DDC-229F-8D50-DD561E6E5440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01DCA80F-766E-EB61-43A0-B11F432FE89C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79D60F18-E13F-7EEE-45BE-73680ED486F4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Freeform 25">
              <a:extLst>
                <a:ext uri="{FF2B5EF4-FFF2-40B4-BE49-F238E27FC236}">
                  <a16:creationId xmlns:a16="http://schemas.microsoft.com/office/drawing/2014/main" id="{20F2A2FC-DE05-2B94-10AE-093E1078BCE4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Freeform 26">
              <a:extLst>
                <a:ext uri="{FF2B5EF4-FFF2-40B4-BE49-F238E27FC236}">
                  <a16:creationId xmlns:a16="http://schemas.microsoft.com/office/drawing/2014/main" id="{98807F73-B4B5-8FF1-0166-EE3C1BA410FE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9" name="Freeform 27">
              <a:extLst>
                <a:ext uri="{FF2B5EF4-FFF2-40B4-BE49-F238E27FC236}">
                  <a16:creationId xmlns:a16="http://schemas.microsoft.com/office/drawing/2014/main" id="{C7321A66-90EC-78DE-D98C-F7D86A4B6EAC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0" name="Freeform 28">
              <a:extLst>
                <a:ext uri="{FF2B5EF4-FFF2-40B4-BE49-F238E27FC236}">
                  <a16:creationId xmlns:a16="http://schemas.microsoft.com/office/drawing/2014/main" id="{B2572DDB-D625-4884-B705-95C97EB1110D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1" name="Rectangle 29">
              <a:extLst>
                <a:ext uri="{FF2B5EF4-FFF2-40B4-BE49-F238E27FC236}">
                  <a16:creationId xmlns:a16="http://schemas.microsoft.com/office/drawing/2014/main" id="{0CC895FD-145D-AF29-D750-651456DBB2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02" name="Rectangle 30">
            <a:extLst>
              <a:ext uri="{FF2B5EF4-FFF2-40B4-BE49-F238E27FC236}">
                <a16:creationId xmlns:a16="http://schemas.microsoft.com/office/drawing/2014/main" id="{7D22DCE7-9E1B-3997-A61F-564FA8E43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21A0BD48-2480-1975-B2DE-9266AFA50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04" name="Rectangle 32">
            <a:extLst>
              <a:ext uri="{FF2B5EF4-FFF2-40B4-BE49-F238E27FC236}">
                <a16:creationId xmlns:a16="http://schemas.microsoft.com/office/drawing/2014/main" id="{F81E4B9F-F680-789F-35BD-49FE35C3C0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05" name="Rectangle 33">
            <a:extLst>
              <a:ext uri="{FF2B5EF4-FFF2-40B4-BE49-F238E27FC236}">
                <a16:creationId xmlns:a16="http://schemas.microsoft.com/office/drawing/2014/main" id="{473ACACB-59F1-CA22-E56D-59E4A5E48D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06" name="Rectangle 34">
            <a:extLst>
              <a:ext uri="{FF2B5EF4-FFF2-40B4-BE49-F238E27FC236}">
                <a16:creationId xmlns:a16="http://schemas.microsoft.com/office/drawing/2014/main" id="{9430910D-DADE-FCBC-E73A-B01242A6DE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F9C0619-7938-4E80-8EAE-C002C8B06E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3272E24-9576-D43D-2381-E1968ED796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Writing A Good Essay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CC98AF2-9C15-3690-D044-33C505840A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2130D2A-E06D-4ED4-04CE-06C850557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/>
              <a:t>A Good Essay . . 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90C256E-4C10-EB2D-9A99-3B47D1E12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Has a Beginning, Middle and End.</a:t>
            </a:r>
          </a:p>
          <a:p>
            <a:r>
              <a:rPr lang="en-US" altLang="en-US"/>
              <a:t>Uses Paragraphs</a:t>
            </a:r>
          </a:p>
          <a:p>
            <a:r>
              <a:rPr lang="en-US" altLang="en-US"/>
              <a:t>Can be Clearly Understood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D22692C-FF3E-C781-559A-2C18628ED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/>
              <a:t>An Essay Is . . 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71EC034-309F-BF7D-5C5D-8FFD1AD8C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written speech, used to talk about a given topic.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7DED11-05CE-6BE5-D04B-149675D5A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/>
              <a:t>The Beginning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3A8E695-8A21-4962-077C-F95967433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Has 3 Sentences</a:t>
            </a:r>
          </a:p>
          <a:p>
            <a:r>
              <a:rPr lang="en-US" altLang="en-US"/>
              <a:t>S1-Intro and a main overview of the main, and primary topic.</a:t>
            </a:r>
          </a:p>
          <a:p>
            <a:r>
              <a:rPr lang="en-US" altLang="en-US"/>
              <a:t>S2-Thesis Statement (a statement that proves a point)</a:t>
            </a:r>
          </a:p>
          <a:p>
            <a:r>
              <a:rPr lang="en-US" altLang="en-US"/>
              <a:t>S3-Lead or conversion to start you body section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8E9D8F-1554-84B6-97AB-39F01053A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/>
              <a:t>The Body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C85ED09-4F1E-B2EE-A905-0FF05143B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Body is the main section of the essay.</a:t>
            </a:r>
          </a:p>
          <a:p>
            <a:r>
              <a:rPr lang="en-US" altLang="en-US"/>
              <a:t>Can be put into 1 or many paragraphs.</a:t>
            </a:r>
          </a:p>
          <a:p>
            <a:r>
              <a:rPr lang="en-US" altLang="en-US"/>
              <a:t>Talks about the subjects main points.</a:t>
            </a:r>
          </a:p>
          <a:p>
            <a:r>
              <a:rPr lang="en-US" altLang="en-US"/>
              <a:t>Each paragraph is a different sub-topic</a:t>
            </a:r>
          </a:p>
          <a:p>
            <a:r>
              <a:rPr lang="en-US" altLang="en-US"/>
              <a:t>Gives all info. being presented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F87E2D2-F477-6229-6565-8A709738C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/>
              <a:t>The End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DE6286-799F-846E-BB00-DC4C37D23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Your ending paragraph sums up the entire essay.</a:t>
            </a:r>
          </a:p>
          <a:p>
            <a:r>
              <a:rPr lang="en-US" altLang="en-US" sz="2800"/>
              <a:t>In Your Ending . . .</a:t>
            </a:r>
          </a:p>
          <a:p>
            <a:pPr lvl="1"/>
            <a:r>
              <a:rPr lang="en-US" altLang="en-US" sz="2400"/>
              <a:t>Restate your topic</a:t>
            </a:r>
          </a:p>
          <a:p>
            <a:pPr lvl="1"/>
            <a:r>
              <a:rPr lang="en-US" altLang="en-US" sz="2400"/>
              <a:t>Restate you Thesis Statement</a:t>
            </a:r>
          </a:p>
          <a:p>
            <a:pPr lvl="1"/>
            <a:r>
              <a:rPr lang="en-US" altLang="en-US" sz="2400"/>
              <a:t>Briefly touch on every topic in your essay in the last sentence</a:t>
            </a:r>
          </a:p>
          <a:p>
            <a:pPr lvl="1"/>
            <a:r>
              <a:rPr lang="en-US" altLang="en-US" sz="2400"/>
              <a:t>In most essays, the Ending paragraph is what people remember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A7CE5F15-9CC0-2ACA-2DFA-BA6669D5F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8</TotalTime>
  <Words>224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 Black</vt:lpstr>
      <vt:lpstr>Arial</vt:lpstr>
      <vt:lpstr>Wingdings</vt:lpstr>
      <vt:lpstr>Network Blitz</vt:lpstr>
      <vt:lpstr>Writing A Good Essay</vt:lpstr>
      <vt:lpstr>A Good Essay . . .</vt:lpstr>
      <vt:lpstr>An Essay Is . . .</vt:lpstr>
      <vt:lpstr>The Beginning</vt:lpstr>
      <vt:lpstr>The Body</vt:lpstr>
      <vt:lpstr>The End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Good Essay</dc:title>
  <dc:creator>Ben Swanson</dc:creator>
  <cp:lastModifiedBy>Nayan GRIFFITHS</cp:lastModifiedBy>
  <cp:revision>2</cp:revision>
  <dcterms:created xsi:type="dcterms:W3CDTF">2007-02-15T21:07:12Z</dcterms:created>
  <dcterms:modified xsi:type="dcterms:W3CDTF">2023-03-21T15:32:15Z</dcterms:modified>
</cp:coreProperties>
</file>